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asitdev.uniduna.hu/index.ph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8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smtClean="0"/>
              <a:t>1. </a:t>
            </a:r>
            <a:r>
              <a:rPr lang="hu-HU" sz="4800" dirty="0" err="1" smtClean="0"/>
              <a:t>alprojekt</a:t>
            </a:r>
            <a:r>
              <a:rPr lang="hu-HU" sz="4800" dirty="0" smtClean="0"/>
              <a:t>  </a:t>
            </a:r>
          </a:p>
          <a:p>
            <a:r>
              <a:rPr lang="hu-HU" sz="4800" dirty="0" smtClean="0"/>
              <a:t>Monitoring rendszer</a:t>
            </a:r>
            <a:endParaRPr lang="hu-HU" sz="4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66350" y="1905930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HASIT</a:t>
            </a:r>
            <a:r>
              <a:rPr lang="hu-HU" sz="80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DUE</a:t>
            </a:r>
            <a:endParaRPr lang="hu-HU" sz="80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18803" y="2459302"/>
            <a:ext cx="7011035" cy="34774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Czifra Sándor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Katona József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Klucsik Gábor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Lászlóné Kenyeres Krisztina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Szabó József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0161" y="1846787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Alprojekt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projekttagok: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352561" y="5372889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Külső fejlesztési partner: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318803" y="5999963"/>
            <a:ext cx="6829607" cy="84666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InfoDirect</a:t>
            </a:r>
            <a:endParaRPr lang="hu-HU" sz="3600" dirty="0"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09674"/>
              </p:ext>
            </p:extLst>
          </p:nvPr>
        </p:nvGraphicFramePr>
        <p:xfrm>
          <a:off x="259310" y="1907701"/>
          <a:ext cx="11723421" cy="475937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0765"/>
                <a:gridCol w="1201808"/>
                <a:gridCol w="1201808"/>
                <a:gridCol w="1201808"/>
                <a:gridCol w="1201808"/>
                <a:gridCol w="1201808"/>
                <a:gridCol w="1201808"/>
                <a:gridCol w="1201808"/>
              </a:tblGrid>
              <a:tr h="46487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Tevékenység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2015. 12.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2016.01.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2016.02.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2016.03.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2016.04.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2016.05.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2016.06</a:t>
                      </a:r>
                      <a:endParaRPr lang="hu-HU" dirty="0"/>
                    </a:p>
                  </a:txBody>
                  <a:tcPr anchor="ctr"/>
                </a:tc>
              </a:tr>
              <a:tr h="612628">
                <a:tc>
                  <a:txBody>
                    <a:bodyPr/>
                    <a:lstStyle/>
                    <a:p>
                      <a:pPr marL="273050" indent="-273050"/>
                      <a:r>
                        <a:rPr lang="hu-HU" dirty="0" smtClean="0"/>
                        <a:t>1.  Specifikáció, indikátorok meghatározása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612628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Grafikai tervek, képernyőképek elkészítése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612628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 Rendszerdokumentumok elkészítése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618016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 Fejlesztés kezdete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76220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 Teszt fázis indítása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612628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 Online támogató elemek elkészítése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39940">
                <a:tc>
                  <a:txBody>
                    <a:bodyPr/>
                    <a:lstStyle/>
                    <a:p>
                      <a:pPr marL="273050" indent="-273050" algn="l" defTabSz="914400" rtl="0" eaLnBrk="1" latinLnBrk="0" hangingPunct="1"/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 Projektzárás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5977719" y="2368028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977719" y="3016295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977719" y="3657740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977719" y="4285537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3092216" y="5490358"/>
            <a:ext cx="6474867" cy="109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Projektterv  -  Megvalósítás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192371" y="4285537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8389252" y="4299185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8389252" y="4872046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9576608" y="3644092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9586133" y="5484916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9586133" y="6059137"/>
            <a:ext cx="1187356" cy="6414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1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18803" y="2459302"/>
            <a:ext cx="7011035" cy="34774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Felhasználói szintek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 </a:t>
            </a:r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avatar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indikátorai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Oktatói </a:t>
            </a:r>
            <a:r>
              <a:rPr lang="hu-H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avatar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 indikátorai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Avatarok, sémák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600" b="1" dirty="0" smtClean="0">
              <a:solidFill>
                <a:schemeClr val="tx1">
                  <a:lumMod val="75000"/>
                  <a:lumOff val="25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0161" y="1846787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Meghatározó alapegységek 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318803" y="2459302"/>
            <a:ext cx="7011035" cy="34774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Oktató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Szakmentor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VIR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Rendszer adminisztrátor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Üzemeltető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0161" y="1846787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Felhasználói szintek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91478" y="2287852"/>
            <a:ext cx="10986171" cy="34774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Tanulmányi eredmények, Jelenléti adatok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Határidők betartása, Eltérés a mintatantervtől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Nyelvvizsgával kapcsolatos adatok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Szakdolgozattal kapcsolatos adatok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Egyéb aktivitások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14436" y="1618187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Hallgatói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avatar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indikátorai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09686" y="5299478"/>
            <a:ext cx="11573298" cy="1556006"/>
            <a:chOff x="245660" y="4667533"/>
            <a:chExt cx="11573298" cy="1556006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736978" y="4667533"/>
              <a:ext cx="10658901" cy="597092"/>
              <a:chOff x="736978" y="4667533"/>
              <a:chExt cx="10658901" cy="597092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941696" y="4667534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Háromszög 15"/>
              <p:cNvSpPr/>
              <p:nvPr/>
            </p:nvSpPr>
            <p:spPr>
              <a:xfrm>
                <a:off x="736978" y="4865429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2647666" y="4667534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Háromszög 17"/>
              <p:cNvSpPr/>
              <p:nvPr/>
            </p:nvSpPr>
            <p:spPr>
              <a:xfrm>
                <a:off x="2442948" y="4865429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4353636" y="4667533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Háromszög 19"/>
              <p:cNvSpPr/>
              <p:nvPr/>
            </p:nvSpPr>
            <p:spPr>
              <a:xfrm>
                <a:off x="4148918" y="4865428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605960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Háromszög 21"/>
              <p:cNvSpPr/>
              <p:nvPr/>
            </p:nvSpPr>
            <p:spPr>
              <a:xfrm>
                <a:off x="5854888" y="4868840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Téglalap 22"/>
              <p:cNvSpPr/>
              <p:nvPr/>
            </p:nvSpPr>
            <p:spPr>
              <a:xfrm>
                <a:off x="776557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Háromszög 23"/>
              <p:cNvSpPr/>
              <p:nvPr/>
            </p:nvSpPr>
            <p:spPr>
              <a:xfrm>
                <a:off x="7560858" y="4868840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947154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Háromszög 25"/>
              <p:cNvSpPr/>
              <p:nvPr/>
            </p:nvSpPr>
            <p:spPr>
              <a:xfrm>
                <a:off x="9266828" y="4868840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Háromszög 26"/>
              <p:cNvSpPr/>
              <p:nvPr/>
            </p:nvSpPr>
            <p:spPr>
              <a:xfrm>
                <a:off x="10972798" y="4868840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" name="Szövegdoboz 7"/>
            <p:cNvSpPr txBox="1"/>
            <p:nvPr/>
          </p:nvSpPr>
          <p:spPr>
            <a:xfrm>
              <a:off x="245660" y="5295323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-3</a:t>
              </a:r>
            </a:p>
            <a:p>
              <a:pPr algn="ctr"/>
              <a:r>
                <a:rPr lang="hu-HU" dirty="0" smtClean="0"/>
                <a:t>HARAGOS</a:t>
              </a:r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019867" y="5300209"/>
              <a:ext cx="1269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-2</a:t>
              </a:r>
            </a:p>
            <a:p>
              <a:pPr algn="ctr"/>
              <a:r>
                <a:rPr lang="hu-HU" dirty="0" smtClean="0"/>
                <a:t>AGGÓDÓ, FELSZÓLÍTÓ</a:t>
              </a:r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725837" y="5275021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-1</a:t>
              </a:r>
            </a:p>
            <a:p>
              <a:pPr algn="ctr"/>
              <a:r>
                <a:rPr lang="hu-HU" dirty="0" smtClean="0"/>
                <a:t>SZOMORÚ</a:t>
              </a:r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431807" y="5275021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0</a:t>
              </a:r>
            </a:p>
            <a:p>
              <a:pPr algn="ctr"/>
              <a:r>
                <a:rPr lang="hu-HU" dirty="0" smtClean="0"/>
                <a:t>SEMLEGES</a:t>
              </a:r>
              <a:endParaRPr lang="hu-HU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7137777" y="5261213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+1</a:t>
              </a:r>
            </a:p>
            <a:p>
              <a:pPr algn="ctr"/>
              <a:r>
                <a:rPr lang="hu-HU" dirty="0" smtClean="0"/>
                <a:t>BIZAKODÓ</a:t>
              </a:r>
              <a:endParaRPr lang="hu-HU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8618561" y="5261213"/>
              <a:ext cx="1705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+2</a:t>
              </a:r>
            </a:p>
            <a:p>
              <a:pPr algn="ctr"/>
              <a:r>
                <a:rPr lang="hu-HU" dirty="0" smtClean="0"/>
                <a:t>MOSOLYGÓS</a:t>
              </a:r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0549717" y="5286732"/>
              <a:ext cx="1269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+3</a:t>
              </a:r>
            </a:p>
            <a:p>
              <a:pPr algn="ctr"/>
              <a:r>
                <a:rPr lang="hu-HU" dirty="0" smtClean="0"/>
                <a:t>ELÉGEDETT, BOLDOG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23155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318803" y="2354527"/>
            <a:ext cx="9206322" cy="34774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Óranyilvántartás rögzítése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Jelenlét rögzítése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Hallgatói megjelenések aránya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Félévközi feladatok vizsgálata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dobe Fan Heiti Std B" pitchFamily="34" charset="-128"/>
              </a:rPr>
              <a:t>Tájékoztató kiírások (feladatok, vizsgák)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00161" y="1742012"/>
            <a:ext cx="5617198" cy="61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Oktatói </a:t>
            </a:r>
            <a:r>
              <a:rPr lang="hu-HU" b="1" dirty="0" err="1" smtClean="0">
                <a:solidFill>
                  <a:schemeClr val="tx2">
                    <a:lumMod val="75000"/>
                  </a:schemeClr>
                </a:solidFill>
              </a:rPr>
              <a:t>avatar</a:t>
            </a:r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 indikátorai</a:t>
            </a:r>
            <a:endParaRPr lang="hu-H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209686" y="5299478"/>
            <a:ext cx="11573298" cy="1556006"/>
            <a:chOff x="245660" y="4667533"/>
            <a:chExt cx="11573298" cy="1556006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736978" y="4667533"/>
              <a:ext cx="10658901" cy="597092"/>
              <a:chOff x="736978" y="4667533"/>
              <a:chExt cx="10658901" cy="597092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941696" y="4667534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Háromszög 15"/>
              <p:cNvSpPr/>
              <p:nvPr/>
            </p:nvSpPr>
            <p:spPr>
              <a:xfrm>
                <a:off x="736978" y="4865429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2647666" y="4667534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Háromszög 17"/>
              <p:cNvSpPr/>
              <p:nvPr/>
            </p:nvSpPr>
            <p:spPr>
              <a:xfrm>
                <a:off x="2442948" y="4865429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4353636" y="4667533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Háromszög 19"/>
              <p:cNvSpPr/>
              <p:nvPr/>
            </p:nvSpPr>
            <p:spPr>
              <a:xfrm>
                <a:off x="4148918" y="4865428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605960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Háromszög 21"/>
              <p:cNvSpPr/>
              <p:nvPr/>
            </p:nvSpPr>
            <p:spPr>
              <a:xfrm>
                <a:off x="5854888" y="4868840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Téglalap 22"/>
              <p:cNvSpPr/>
              <p:nvPr/>
            </p:nvSpPr>
            <p:spPr>
              <a:xfrm>
                <a:off x="776557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Háromszög 23"/>
              <p:cNvSpPr/>
              <p:nvPr/>
            </p:nvSpPr>
            <p:spPr>
              <a:xfrm>
                <a:off x="7560858" y="4868840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9471546" y="4670945"/>
                <a:ext cx="1705970" cy="1978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Háromszög 25"/>
              <p:cNvSpPr/>
              <p:nvPr/>
            </p:nvSpPr>
            <p:spPr>
              <a:xfrm>
                <a:off x="9266828" y="4868840"/>
                <a:ext cx="423081" cy="395785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Háromszög 26"/>
              <p:cNvSpPr/>
              <p:nvPr/>
            </p:nvSpPr>
            <p:spPr>
              <a:xfrm>
                <a:off x="10972798" y="4868840"/>
                <a:ext cx="423081" cy="395785"/>
              </a:xfrm>
              <a:prstGeom prst="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" name="Szövegdoboz 7"/>
            <p:cNvSpPr txBox="1"/>
            <p:nvPr/>
          </p:nvSpPr>
          <p:spPr>
            <a:xfrm>
              <a:off x="245660" y="5295323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-3</a:t>
              </a:r>
            </a:p>
            <a:p>
              <a:pPr algn="ctr"/>
              <a:r>
                <a:rPr lang="hu-HU" dirty="0" smtClean="0"/>
                <a:t>HARAGOS</a:t>
              </a:r>
              <a:endParaRPr lang="hu-HU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019867" y="5300209"/>
              <a:ext cx="1269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-2</a:t>
              </a:r>
            </a:p>
            <a:p>
              <a:pPr algn="ctr"/>
              <a:r>
                <a:rPr lang="hu-HU" dirty="0" smtClean="0"/>
                <a:t>AGGÓDÓ, FELSZÓLÍTÓ</a:t>
              </a:r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3725837" y="5275021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-1</a:t>
              </a:r>
            </a:p>
            <a:p>
              <a:pPr algn="ctr"/>
              <a:r>
                <a:rPr lang="hu-HU" dirty="0" smtClean="0"/>
                <a:t>SZOMORÚ</a:t>
              </a:r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5431807" y="5275021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0</a:t>
              </a:r>
            </a:p>
            <a:p>
              <a:pPr algn="ctr"/>
              <a:r>
                <a:rPr lang="hu-HU" dirty="0" smtClean="0"/>
                <a:t>SEMLEGES</a:t>
              </a:r>
              <a:endParaRPr lang="hu-HU" dirty="0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7137777" y="5261213"/>
              <a:ext cx="1269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+1</a:t>
              </a:r>
            </a:p>
            <a:p>
              <a:pPr algn="ctr"/>
              <a:r>
                <a:rPr lang="hu-HU" dirty="0" smtClean="0"/>
                <a:t>BIZAKODÓ</a:t>
              </a:r>
              <a:endParaRPr lang="hu-HU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8618561" y="5261213"/>
              <a:ext cx="17059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+2</a:t>
              </a:r>
            </a:p>
            <a:p>
              <a:pPr algn="ctr"/>
              <a:r>
                <a:rPr lang="hu-HU" dirty="0" smtClean="0"/>
                <a:t>MOSOLYGÓS</a:t>
              </a:r>
              <a:endParaRPr lang="hu-HU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10549717" y="5286732"/>
              <a:ext cx="1269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+3</a:t>
              </a:r>
            </a:p>
            <a:p>
              <a:pPr algn="ctr"/>
              <a:r>
                <a:rPr lang="hu-HU" dirty="0" smtClean="0"/>
                <a:t>ELÉGEDETT, BOLDOG</a:t>
              </a:r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6777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ernyőrész kivágása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94" y="1801924"/>
            <a:ext cx="9594412" cy="474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0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8"/>
          <p:cNvSpPr txBox="1">
            <a:spLocks/>
          </p:cNvSpPr>
          <p:nvPr/>
        </p:nvSpPr>
        <p:spPr>
          <a:xfrm>
            <a:off x="1457325" y="4792663"/>
            <a:ext cx="9144000" cy="103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4800" dirty="0" err="1" smtClean="0"/>
              <a:t>czifras</a:t>
            </a:r>
            <a:r>
              <a:rPr lang="hu-HU" sz="4800" dirty="0" smtClean="0"/>
              <a:t>@</a:t>
            </a:r>
            <a:r>
              <a:rPr lang="hu-HU" sz="4800" dirty="0" err="1" smtClean="0"/>
              <a:t>uniduna.hu</a:t>
            </a:r>
            <a:endParaRPr lang="hu-HU" sz="4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362075" y="1905930"/>
            <a:ext cx="8943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KÖSZÖNÖM A FIGYELMET!</a:t>
            </a:r>
            <a:endParaRPr lang="hu-HU" sz="8000" b="1" dirty="0">
              <a:solidFill>
                <a:schemeClr val="tx1">
                  <a:lumMod val="75000"/>
                  <a:lumOff val="25000"/>
                </a:schemeClr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5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196</Words>
  <Application>Microsoft Office PowerPoint</Application>
  <PresentationFormat>Egyéni</PresentationFormat>
  <Paragraphs>81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Anetta</cp:lastModifiedBy>
  <cp:revision>9</cp:revision>
  <dcterms:created xsi:type="dcterms:W3CDTF">2016-05-02T14:53:36Z</dcterms:created>
  <dcterms:modified xsi:type="dcterms:W3CDTF">2016-05-30T14:04:46Z</dcterms:modified>
</cp:coreProperties>
</file>